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sldIdLst>
    <p:sldId id="256" r:id="rId2"/>
    <p:sldId id="257" r:id="rId3"/>
    <p:sldId id="258" r:id="rId4"/>
    <p:sldId id="260" r:id="rId5"/>
    <p:sldId id="261" r:id="rId6"/>
    <p:sldId id="262" r:id="rId7"/>
    <p:sldId id="263" r:id="rId8"/>
    <p:sldId id="271" r:id="rId9"/>
    <p:sldId id="272" r:id="rId10"/>
    <p:sldId id="273" r:id="rId11"/>
    <p:sldId id="264" r:id="rId12"/>
    <p:sldId id="265" r:id="rId13"/>
    <p:sldId id="266" r:id="rId14"/>
    <p:sldId id="267" r:id="rId15"/>
    <p:sldId id="268" r:id="rId16"/>
    <p:sldId id="269" r:id="rId17"/>
    <p:sldId id="270" r:id="rId1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60" d="100"/>
          <a:sy n="60" d="100"/>
        </p:scale>
        <p:origin x="-1656" y="-54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Isosceles Triangle 6"/>
          <p:cNvSpPr/>
          <p:nvPr/>
        </p:nvSpPr>
        <p:spPr>
          <a:xfrm rot="16200000">
            <a:off x="7554353" y="5254283"/>
            <a:ext cx="1892949" cy="1294228"/>
          </a:xfrm>
          <a:prstGeom prst="triangle">
            <a:avLst>
              <a:gd name="adj" fmla="val 51323"/>
            </a:avLst>
          </a:prstGeom>
          <a:gradFill flip="none" rotWithShape="1">
            <a:gsLst>
              <a:gs pos="0">
                <a:schemeClr val="accent1">
                  <a:shade val="30000"/>
                  <a:satMod val="155000"/>
                  <a:alpha val="100000"/>
                </a:schemeClr>
              </a:gs>
              <a:gs pos="60000">
                <a:schemeClr val="accent1">
                  <a:satMod val="160000"/>
                  <a:alpha val="100000"/>
                </a:schemeClr>
              </a:gs>
              <a:gs pos="100000">
                <a:schemeClr val="accent1">
                  <a:tint val="70000"/>
                  <a:satMod val="200000"/>
                  <a:alpha val="100000"/>
                </a:schemeClr>
              </a:gs>
            </a:gsLst>
            <a:lin ang="155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540544" y="776288"/>
            <a:ext cx="8062912" cy="1470025"/>
          </a:xfrm>
        </p:spPr>
        <p:txBody>
          <a:bodyPr anchor="b">
            <a:normAutofit/>
          </a:bodyPr>
          <a:lstStyle>
            <a:lvl1pPr algn="r">
              <a:defRPr sz="4400"/>
            </a:lvl1pPr>
          </a:lstStyle>
          <a:p>
            <a:r>
              <a:rPr kumimoji="0" lang="en-US" smtClean="0"/>
              <a:t>Click to edit Master title style</a:t>
            </a:r>
            <a:endParaRPr kumimoji="0" lang="en-US"/>
          </a:p>
        </p:txBody>
      </p:sp>
      <p:sp>
        <p:nvSpPr>
          <p:cNvPr id="9" name="Subtitle 8"/>
          <p:cNvSpPr>
            <a:spLocks noGrp="1"/>
          </p:cNvSpPr>
          <p:nvPr>
            <p:ph type="subTitle" idx="1"/>
          </p:nvPr>
        </p:nvSpPr>
        <p:spPr>
          <a:xfrm>
            <a:off x="540544" y="2250280"/>
            <a:ext cx="8062912" cy="1752600"/>
          </a:xfrm>
        </p:spPr>
        <p:txBody>
          <a:bodyPr/>
          <a:lstStyle>
            <a:lvl1pPr marL="0" marR="36576" indent="0" algn="r">
              <a:spcBef>
                <a:spcPts val="0"/>
              </a:spcBef>
              <a:buNone/>
              <a:defRPr>
                <a:ln>
                  <a:solidFill>
                    <a:schemeClr val="bg2"/>
                  </a:solidFill>
                </a:ln>
                <a:solidFill>
                  <a:schemeClr val="tx1">
                    <a:tint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1371600" y="6012656"/>
            <a:ext cx="5791200" cy="365125"/>
          </a:xfrm>
        </p:spPr>
        <p:txBody>
          <a:bodyPr tIns="0" bIns="0" anchor="t"/>
          <a:lstStyle>
            <a:lvl1pPr algn="r">
              <a:defRPr sz="1000"/>
            </a:lvl1pPr>
          </a:lstStyle>
          <a:p>
            <a:fld id="{F61930F5-768A-4D16-8C6A-D2A3D0ED62B3}" type="datetimeFigureOut">
              <a:rPr lang="en-US" smtClean="0"/>
              <a:t>4/11/2012</a:t>
            </a:fld>
            <a:endParaRPr lang="en-US"/>
          </a:p>
        </p:txBody>
      </p:sp>
      <p:sp>
        <p:nvSpPr>
          <p:cNvPr id="17" name="Footer Placeholder 16"/>
          <p:cNvSpPr>
            <a:spLocks noGrp="1"/>
          </p:cNvSpPr>
          <p:nvPr>
            <p:ph type="ftr" sz="quarter" idx="11"/>
          </p:nvPr>
        </p:nvSpPr>
        <p:spPr>
          <a:xfrm>
            <a:off x="1371600" y="5650704"/>
            <a:ext cx="5791200" cy="365125"/>
          </a:xfrm>
        </p:spPr>
        <p:txBody>
          <a:bodyPr tIns="0" bIns="0" anchor="b"/>
          <a:lstStyle>
            <a:lvl1pPr algn="r">
              <a:defRPr sz="1100"/>
            </a:lvl1pPr>
          </a:lstStyle>
          <a:p>
            <a:endParaRPr lang="en-US"/>
          </a:p>
        </p:txBody>
      </p:sp>
      <p:sp>
        <p:nvSpPr>
          <p:cNvPr id="29" name="Slide Number Placeholder 28"/>
          <p:cNvSpPr>
            <a:spLocks noGrp="1"/>
          </p:cNvSpPr>
          <p:nvPr>
            <p:ph type="sldNum" sz="quarter" idx="12"/>
          </p:nvPr>
        </p:nvSpPr>
        <p:spPr>
          <a:xfrm>
            <a:off x="8392247" y="5752307"/>
            <a:ext cx="502920" cy="365125"/>
          </a:xfrm>
        </p:spPr>
        <p:txBody>
          <a:bodyPr anchor="ctr"/>
          <a:lstStyle>
            <a:lvl1pPr algn="ctr">
              <a:defRPr sz="1300">
                <a:solidFill>
                  <a:srgbClr val="FFFFFF"/>
                </a:solidFill>
              </a:defRPr>
            </a:lvl1pPr>
          </a:lstStyle>
          <a:p>
            <a:fld id="{0B3EA5D3-1C3E-43C5-8494-6164F672BED2}"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F61930F5-768A-4D16-8C6A-D2A3D0ED62B3}" type="datetimeFigureOut">
              <a:rPr lang="en-US" smtClean="0"/>
              <a:t>4/11/2012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3EA5D3-1C3E-43C5-8494-6164F672BED2}"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381000"/>
            <a:ext cx="1905000" cy="5486400"/>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381000"/>
            <a:ext cx="6248400" cy="5486400"/>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F61930F5-768A-4D16-8C6A-D2A3D0ED62B3}" type="datetimeFigureOut">
              <a:rPr lang="en-US" smtClean="0"/>
              <a:t>4/11/2012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3EA5D3-1C3E-43C5-8494-6164F672BED2}"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67494"/>
            <a:ext cx="8229600" cy="1399032"/>
          </a:xfrm>
        </p:spPr>
        <p:txBody>
          <a:bodyPr/>
          <a:lstStyle/>
          <a:p>
            <a:r>
              <a:rPr kumimoji="0" lang="en-US" smtClean="0"/>
              <a:t>Click to edit Master title style</a:t>
            </a:r>
            <a:endParaRPr kumimoji="0" lang="en-US"/>
          </a:p>
        </p:txBody>
      </p:sp>
      <p:sp>
        <p:nvSpPr>
          <p:cNvPr id="3" name="Content Placeholder 2"/>
          <p:cNvSpPr>
            <a:spLocks noGrp="1"/>
          </p:cNvSpPr>
          <p:nvPr>
            <p:ph idx="1"/>
          </p:nvPr>
        </p:nvSpPr>
        <p:spPr>
          <a:xfrm>
            <a:off x="457200" y="1882808"/>
            <a:ext cx="82296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4791456" y="6480048"/>
            <a:ext cx="2133600" cy="301752"/>
          </a:xfrm>
        </p:spPr>
        <p:txBody>
          <a:bodyPr/>
          <a:lstStyle/>
          <a:p>
            <a:fld id="{F61930F5-768A-4D16-8C6A-D2A3D0ED62B3}" type="datetimeFigureOut">
              <a:rPr lang="en-US" smtClean="0"/>
              <a:t>4/11/2012</a:t>
            </a:fld>
            <a:endParaRPr lang="en-US"/>
          </a:p>
        </p:txBody>
      </p:sp>
      <p:sp>
        <p:nvSpPr>
          <p:cNvPr id="5" name="Footer Placeholder 4"/>
          <p:cNvSpPr>
            <a:spLocks noGrp="1"/>
          </p:cNvSpPr>
          <p:nvPr>
            <p:ph type="ftr" sz="quarter" idx="11"/>
          </p:nvPr>
        </p:nvSpPr>
        <p:spPr>
          <a:xfrm>
            <a:off x="457200" y="6480969"/>
            <a:ext cx="4260056" cy="300831"/>
          </a:xfrm>
        </p:spPr>
        <p:txBody>
          <a:bodyPr/>
          <a:lstStyle/>
          <a:p>
            <a:endParaRPr lang="en-US"/>
          </a:p>
        </p:txBody>
      </p:sp>
      <p:sp>
        <p:nvSpPr>
          <p:cNvPr id="6" name="Slide Number Placeholder 5"/>
          <p:cNvSpPr>
            <a:spLocks noGrp="1"/>
          </p:cNvSpPr>
          <p:nvPr>
            <p:ph type="sldNum" sz="quarter" idx="12"/>
          </p:nvPr>
        </p:nvSpPr>
        <p:spPr/>
        <p:txBody>
          <a:bodyPr/>
          <a:lstStyle/>
          <a:p>
            <a:fld id="{0B3EA5D3-1C3E-43C5-8494-6164F672BED2}"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9" name="Right Triangle 8"/>
          <p:cNvSpPr/>
          <p:nvPr/>
        </p:nvSpPr>
        <p:spPr>
          <a:xfrm flipV="1">
            <a:off x="7034" y="7034"/>
            <a:ext cx="9129932" cy="6836899"/>
          </a:xfrm>
          <a:prstGeom prst="rtTriangle">
            <a:avLst/>
          </a:prstGeom>
          <a:gradFill flip="none" rotWithShape="1">
            <a:gsLst>
              <a:gs pos="0">
                <a:schemeClr val="tx2">
                  <a:alpha val="10000"/>
                </a:schemeClr>
              </a:gs>
              <a:gs pos="70000">
                <a:schemeClr val="tx2">
                  <a:alpha val="8000"/>
                </a:schemeClr>
              </a:gs>
              <a:gs pos="100000">
                <a:schemeClr val="tx2">
                  <a:alpha val="1000"/>
                </a:schemeClr>
              </a:gs>
            </a:gsLst>
            <a:lin ang="80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algn="ctr" defTabSz="914400" rtl="0" eaLnBrk="1" latinLnBrk="0" hangingPunct="1"/>
            <a:endParaRPr kumimoji="0" lang="en-US" sz="1800" kern="1200">
              <a:solidFill>
                <a:schemeClr val="lt1"/>
              </a:solidFill>
              <a:latin typeface="+mn-lt"/>
              <a:ea typeface="+mn-ea"/>
              <a:cs typeface="+mn-cs"/>
            </a:endParaRPr>
          </a:p>
        </p:txBody>
      </p:sp>
      <p:sp>
        <p:nvSpPr>
          <p:cNvPr id="8" name="Isosceles Triangle 7"/>
          <p:cNvSpPr/>
          <p:nvPr/>
        </p:nvSpPr>
        <p:spPr>
          <a:xfrm rot="5400000" flipV="1">
            <a:off x="7554353" y="309490"/>
            <a:ext cx="1892949" cy="1294228"/>
          </a:xfrm>
          <a:prstGeom prst="triangle">
            <a:avLst>
              <a:gd name="adj" fmla="val 51323"/>
            </a:avLst>
          </a:prstGeom>
          <a:gradFill flip="none" rotWithShape="1">
            <a:gsLst>
              <a:gs pos="0">
                <a:schemeClr val="accent1">
                  <a:shade val="30000"/>
                  <a:satMod val="155000"/>
                  <a:alpha val="100000"/>
                </a:schemeClr>
              </a:gs>
              <a:gs pos="60000">
                <a:schemeClr val="accent1">
                  <a:satMod val="160000"/>
                  <a:alpha val="100000"/>
                </a:schemeClr>
              </a:gs>
              <a:gs pos="100000">
                <a:schemeClr val="accent1">
                  <a:tint val="70000"/>
                  <a:satMod val="200000"/>
                  <a:alpha val="100000"/>
                </a:schemeClr>
              </a:gs>
            </a:gsLst>
            <a:lin ang="155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4" name="Date Placeholder 3"/>
          <p:cNvSpPr>
            <a:spLocks noGrp="1"/>
          </p:cNvSpPr>
          <p:nvPr>
            <p:ph type="dt" sz="half" idx="10"/>
          </p:nvPr>
        </p:nvSpPr>
        <p:spPr>
          <a:xfrm>
            <a:off x="6955632" y="6477000"/>
            <a:ext cx="2133600" cy="304800"/>
          </a:xfrm>
        </p:spPr>
        <p:txBody>
          <a:bodyPr/>
          <a:lstStyle/>
          <a:p>
            <a:fld id="{F61930F5-768A-4D16-8C6A-D2A3D0ED62B3}" type="datetimeFigureOut">
              <a:rPr lang="en-US" smtClean="0"/>
              <a:t>4/11/2012</a:t>
            </a:fld>
            <a:endParaRPr lang="en-US"/>
          </a:p>
        </p:txBody>
      </p:sp>
      <p:sp>
        <p:nvSpPr>
          <p:cNvPr id="5" name="Footer Placeholder 4"/>
          <p:cNvSpPr>
            <a:spLocks noGrp="1"/>
          </p:cNvSpPr>
          <p:nvPr>
            <p:ph type="ftr" sz="quarter" idx="11"/>
          </p:nvPr>
        </p:nvSpPr>
        <p:spPr>
          <a:xfrm>
            <a:off x="2619376" y="6480969"/>
            <a:ext cx="4260056" cy="300831"/>
          </a:xfrm>
        </p:spPr>
        <p:txBody>
          <a:bodyPr/>
          <a:lstStyle/>
          <a:p>
            <a:endParaRPr lang="en-US"/>
          </a:p>
        </p:txBody>
      </p:sp>
      <p:sp>
        <p:nvSpPr>
          <p:cNvPr id="6" name="Slide Number Placeholder 5"/>
          <p:cNvSpPr>
            <a:spLocks noGrp="1"/>
          </p:cNvSpPr>
          <p:nvPr>
            <p:ph type="sldNum" sz="quarter" idx="12"/>
          </p:nvPr>
        </p:nvSpPr>
        <p:spPr>
          <a:xfrm>
            <a:off x="8451056" y="809624"/>
            <a:ext cx="502920" cy="300831"/>
          </a:xfrm>
        </p:spPr>
        <p:txBody>
          <a:bodyPr/>
          <a:lstStyle/>
          <a:p>
            <a:fld id="{0B3EA5D3-1C3E-43C5-8494-6164F672BED2}" type="slidenum">
              <a:rPr lang="en-US" smtClean="0"/>
              <a:t>‹#›</a:t>
            </a:fld>
            <a:endParaRPr lang="en-US"/>
          </a:p>
        </p:txBody>
      </p:sp>
      <p:cxnSp>
        <p:nvCxnSpPr>
          <p:cNvPr id="11" name="Straight Connector 10"/>
          <p:cNvCxnSpPr/>
          <p:nvPr/>
        </p:nvCxnSpPr>
        <p:spPr>
          <a:xfrm rot="10800000">
            <a:off x="6468794" y="9381"/>
            <a:ext cx="2672861" cy="1900210"/>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V="1">
            <a:off x="0" y="7034"/>
            <a:ext cx="9136966" cy="6843933"/>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381000" y="271464"/>
            <a:ext cx="7239000" cy="1362075"/>
          </a:xfrm>
        </p:spPr>
        <p:txBody>
          <a:bodyPr anchor="ctr"/>
          <a:lstStyle>
            <a:lvl1pPr marL="0" algn="l">
              <a:buNone/>
              <a:defRPr sz="3600" b="1" cap="none" baseline="0"/>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381000" y="1633536"/>
            <a:ext cx="3886200" cy="2286000"/>
          </a:xfrm>
        </p:spPr>
        <p:txBody>
          <a:bodyPr anchor="t"/>
          <a:lstStyle>
            <a:lvl1pPr marL="54864" indent="0" algn="l">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lgn="l">
              <a:defRPr/>
            </a:lvl1p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722437"/>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722437"/>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4791456" y="6480969"/>
            <a:ext cx="2133600" cy="301752"/>
          </a:xfrm>
        </p:spPr>
        <p:txBody>
          <a:bodyPr/>
          <a:lstStyle/>
          <a:p>
            <a:fld id="{F61930F5-768A-4D16-8C6A-D2A3D0ED62B3}" type="datetimeFigureOut">
              <a:rPr lang="en-US" smtClean="0"/>
              <a:t>4/11/2012</a:t>
            </a:fld>
            <a:endParaRPr lang="en-US"/>
          </a:p>
        </p:txBody>
      </p:sp>
      <p:sp>
        <p:nvSpPr>
          <p:cNvPr id="6" name="Footer Placeholder 5"/>
          <p:cNvSpPr>
            <a:spLocks noGrp="1"/>
          </p:cNvSpPr>
          <p:nvPr>
            <p:ph type="ftr" sz="quarter" idx="11"/>
          </p:nvPr>
        </p:nvSpPr>
        <p:spPr>
          <a:xfrm>
            <a:off x="457200" y="6480969"/>
            <a:ext cx="4260056" cy="301752"/>
          </a:xfrm>
        </p:spPr>
        <p:txBody>
          <a:bodyPr/>
          <a:lstStyle/>
          <a:p>
            <a:endParaRPr lang="en-US"/>
          </a:p>
        </p:txBody>
      </p:sp>
      <p:sp>
        <p:nvSpPr>
          <p:cNvPr id="7" name="Slide Number Placeholder 6"/>
          <p:cNvSpPr>
            <a:spLocks noGrp="1"/>
          </p:cNvSpPr>
          <p:nvPr>
            <p:ph type="sldNum" sz="quarter" idx="12"/>
          </p:nvPr>
        </p:nvSpPr>
        <p:spPr>
          <a:xfrm>
            <a:off x="7589520" y="6480969"/>
            <a:ext cx="502920" cy="301752"/>
          </a:xfrm>
        </p:spPr>
        <p:txBody>
          <a:bodyPr/>
          <a:lstStyle/>
          <a:p>
            <a:fld id="{0B3EA5D3-1C3E-43C5-8494-6164F672BED2}"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48198" y="290732"/>
            <a:ext cx="1066800" cy="6153912"/>
          </a:xfrm>
        </p:spPr>
        <p:txBody>
          <a:bodyPr vert="vert270" anchor="b"/>
          <a:lstStyle>
            <a:lvl1pPr marL="0" algn="ctr">
              <a:defRPr sz="3300" b="1">
                <a:ln w="6350">
                  <a:solidFill>
                    <a:schemeClr val="tx1"/>
                  </a:solidFill>
                </a:ln>
                <a:solidFill>
                  <a:schemeClr val="tx1"/>
                </a:solidFill>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1365006" y="290732"/>
            <a:ext cx="581024" cy="3017520"/>
          </a:xfrm>
          <a:solidFill>
            <a:schemeClr val="bg1"/>
          </a:solidFill>
          <a:ln w="12700">
            <a:noFill/>
          </a:ln>
        </p:spPr>
        <p:txBody>
          <a:bodyPr vert="vert270" anchor="ctr"/>
          <a:lstStyle>
            <a:lvl1pPr marL="0" indent="0" algn="ctr">
              <a:buNone/>
              <a:defRPr sz="1600" b="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1365006" y="3427124"/>
            <a:ext cx="581024" cy="3017520"/>
          </a:xfrm>
          <a:solidFill>
            <a:schemeClr val="bg1"/>
          </a:solidFill>
          <a:ln w="12700">
            <a:noFill/>
          </a:ln>
        </p:spPr>
        <p:txBody>
          <a:bodyPr vert="vert270" anchor="ctr"/>
          <a:lstStyle>
            <a:lvl1pPr marL="0" indent="0" algn="ctr">
              <a:buNone/>
              <a:defRPr sz="1600" b="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2022230" y="290732"/>
            <a:ext cx="6858000" cy="3017520"/>
          </a:xfrm>
        </p:spPr>
        <p:txBody>
          <a:bodyPr/>
          <a:lstStyle>
            <a:lvl1pPr algn="l">
              <a:defRPr sz="2400"/>
            </a:lvl1pPr>
            <a:lvl2pPr algn="l">
              <a:defRPr sz="2000"/>
            </a:lvl2pPr>
            <a:lvl3pPr algn="l">
              <a:defRPr sz="1800"/>
            </a:lvl3pPr>
            <a:lvl4pPr algn="l">
              <a:defRPr sz="1600"/>
            </a:lvl4pPr>
            <a:lvl5pPr algn="l">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2022230" y="3427124"/>
            <a:ext cx="6858000" cy="3017520"/>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a:xfrm>
            <a:off x="4791456" y="6480969"/>
            <a:ext cx="2130552" cy="301752"/>
          </a:xfrm>
        </p:spPr>
        <p:txBody>
          <a:bodyPr/>
          <a:lstStyle/>
          <a:p>
            <a:fld id="{F61930F5-768A-4D16-8C6A-D2A3D0ED62B3}" type="datetimeFigureOut">
              <a:rPr lang="en-US" smtClean="0"/>
              <a:t>4/11/2012</a:t>
            </a:fld>
            <a:endParaRPr lang="en-US"/>
          </a:p>
        </p:txBody>
      </p:sp>
      <p:sp>
        <p:nvSpPr>
          <p:cNvPr id="8" name="Footer Placeholder 7"/>
          <p:cNvSpPr>
            <a:spLocks noGrp="1"/>
          </p:cNvSpPr>
          <p:nvPr>
            <p:ph type="ftr" sz="quarter" idx="11"/>
          </p:nvPr>
        </p:nvSpPr>
        <p:spPr>
          <a:xfrm>
            <a:off x="457200" y="6480969"/>
            <a:ext cx="4261104" cy="301752"/>
          </a:xfrm>
        </p:spPr>
        <p:txBody>
          <a:bodyPr/>
          <a:lstStyle/>
          <a:p>
            <a:endParaRPr lang="en-US"/>
          </a:p>
        </p:txBody>
      </p:sp>
      <p:sp>
        <p:nvSpPr>
          <p:cNvPr id="9" name="Slide Number Placeholder 8"/>
          <p:cNvSpPr>
            <a:spLocks noGrp="1"/>
          </p:cNvSpPr>
          <p:nvPr>
            <p:ph type="sldNum" sz="quarter" idx="12"/>
          </p:nvPr>
        </p:nvSpPr>
        <p:spPr>
          <a:xfrm>
            <a:off x="7589520" y="6483096"/>
            <a:ext cx="502920" cy="301752"/>
          </a:xfrm>
        </p:spPr>
        <p:txBody>
          <a:bodyPr/>
          <a:lstStyle>
            <a:lvl1pPr algn="ctr">
              <a:defRPr/>
            </a:lvl1pPr>
          </a:lstStyle>
          <a:p>
            <a:fld id="{0B3EA5D3-1C3E-43C5-8494-6164F672BED2}"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F61930F5-768A-4D16-8C6A-D2A3D0ED62B3}" type="datetimeFigureOut">
              <a:rPr lang="en-US" smtClean="0"/>
              <a:t>4/11/2012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B3EA5D3-1C3E-43C5-8494-6164F672BED2}"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791456" y="6480969"/>
            <a:ext cx="2133600" cy="301752"/>
          </a:xfrm>
        </p:spPr>
        <p:txBody>
          <a:bodyPr/>
          <a:lstStyle/>
          <a:p>
            <a:fld id="{F61930F5-768A-4D16-8C6A-D2A3D0ED62B3}" type="datetimeFigureOut">
              <a:rPr lang="en-US" smtClean="0"/>
              <a:t>4/11/2012</a:t>
            </a:fld>
            <a:endParaRPr lang="en-US"/>
          </a:p>
        </p:txBody>
      </p:sp>
      <p:sp>
        <p:nvSpPr>
          <p:cNvPr id="3" name="Footer Placeholder 2"/>
          <p:cNvSpPr>
            <a:spLocks noGrp="1"/>
          </p:cNvSpPr>
          <p:nvPr>
            <p:ph type="ftr" sz="quarter" idx="11"/>
          </p:nvPr>
        </p:nvSpPr>
        <p:spPr>
          <a:xfrm>
            <a:off x="457200" y="6481890"/>
            <a:ext cx="4260056" cy="300831"/>
          </a:xfrm>
        </p:spPr>
        <p:txBody>
          <a:bodyPr/>
          <a:lstStyle/>
          <a:p>
            <a:endParaRPr lang="en-US"/>
          </a:p>
        </p:txBody>
      </p:sp>
      <p:sp>
        <p:nvSpPr>
          <p:cNvPr id="4" name="Slide Number Placeholder 3"/>
          <p:cNvSpPr>
            <a:spLocks noGrp="1"/>
          </p:cNvSpPr>
          <p:nvPr>
            <p:ph type="sldNum" sz="quarter" idx="12"/>
          </p:nvPr>
        </p:nvSpPr>
        <p:spPr>
          <a:xfrm>
            <a:off x="7589520" y="6480969"/>
            <a:ext cx="502920" cy="301752"/>
          </a:xfrm>
        </p:spPr>
        <p:txBody>
          <a:bodyPr/>
          <a:lstStyle/>
          <a:p>
            <a:fld id="{0B3EA5D3-1C3E-43C5-8494-6164F672BED2}"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9456" y="367664"/>
            <a:ext cx="914400" cy="5943600"/>
          </a:xfrm>
        </p:spPr>
        <p:txBody>
          <a:bodyPr vert="vert270" anchor="b"/>
          <a:lstStyle>
            <a:lvl1pPr marL="0" marR="18288" algn="r">
              <a:spcBef>
                <a:spcPts val="0"/>
              </a:spcBef>
              <a:buNone/>
              <a:defRPr sz="2900" b="0" cap="all" baseline="0"/>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1135856" y="367664"/>
            <a:ext cx="2438400" cy="5943600"/>
          </a:xfrm>
        </p:spPr>
        <p:txBody>
          <a:bodyPr anchor="t"/>
          <a:lstStyle>
            <a:lvl1pPr marL="0" indent="0">
              <a:spcBef>
                <a:spcPts val="0"/>
              </a:spcBef>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651250" y="320040"/>
            <a:ext cx="5276088" cy="5989320"/>
          </a:xfrm>
        </p:spPr>
        <p:txBody>
          <a:bodyPr/>
          <a:lstStyle>
            <a:lvl1pPr>
              <a:spcBef>
                <a:spcPts val="0"/>
              </a:spcBef>
              <a:defRPr sz="3000"/>
            </a:lvl1pPr>
            <a:lvl2pPr>
              <a:defRPr sz="2600"/>
            </a:lvl2pPr>
            <a:lvl3pPr>
              <a:defRPr sz="2400"/>
            </a:lvl3pPr>
            <a:lvl4pPr>
              <a:defRPr sz="2000"/>
            </a:lvl4pPr>
            <a:lvl5pPr>
              <a:defRPr sz="20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6278976" y="6556248"/>
            <a:ext cx="2133600" cy="301752"/>
          </a:xfrm>
        </p:spPr>
        <p:txBody>
          <a:bodyPr/>
          <a:lstStyle>
            <a:lvl1pPr>
              <a:defRPr sz="900"/>
            </a:lvl1pPr>
          </a:lstStyle>
          <a:p>
            <a:fld id="{F61930F5-768A-4D16-8C6A-D2A3D0ED62B3}" type="datetimeFigureOut">
              <a:rPr lang="en-US" smtClean="0"/>
              <a:t>4/11/2012</a:t>
            </a:fld>
            <a:endParaRPr lang="en-US"/>
          </a:p>
        </p:txBody>
      </p:sp>
      <p:sp>
        <p:nvSpPr>
          <p:cNvPr id="6" name="Footer Placeholder 5"/>
          <p:cNvSpPr>
            <a:spLocks noGrp="1"/>
          </p:cNvSpPr>
          <p:nvPr>
            <p:ph type="ftr" sz="quarter" idx="11"/>
          </p:nvPr>
        </p:nvSpPr>
        <p:spPr>
          <a:xfrm>
            <a:off x="1135856" y="6556248"/>
            <a:ext cx="5143120" cy="301752"/>
          </a:xfrm>
        </p:spPr>
        <p:txBody>
          <a:bodyPr/>
          <a:lstStyle>
            <a:lvl1pPr>
              <a:defRPr sz="900"/>
            </a:lvl1pPr>
          </a:lstStyle>
          <a:p>
            <a:endParaRPr lang="en-US"/>
          </a:p>
        </p:txBody>
      </p:sp>
      <p:sp>
        <p:nvSpPr>
          <p:cNvPr id="7" name="Slide Number Placeholder 6"/>
          <p:cNvSpPr>
            <a:spLocks noGrp="1"/>
          </p:cNvSpPr>
          <p:nvPr>
            <p:ph type="sldNum" sz="quarter" idx="12"/>
          </p:nvPr>
        </p:nvSpPr>
        <p:spPr>
          <a:xfrm>
            <a:off x="8410576" y="6556248"/>
            <a:ext cx="502920" cy="301752"/>
          </a:xfrm>
        </p:spPr>
        <p:txBody>
          <a:bodyPr/>
          <a:lstStyle>
            <a:lvl1pPr>
              <a:defRPr sz="900"/>
            </a:lvl1pPr>
          </a:lstStyle>
          <a:p>
            <a:fld id="{0B3EA5D3-1C3E-43C5-8494-6164F672BED2}"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9456" y="150896"/>
            <a:ext cx="914400" cy="6400800"/>
          </a:xfrm>
        </p:spPr>
        <p:txBody>
          <a:bodyPr vert="vert270" anchor="b"/>
          <a:lstStyle>
            <a:lvl1pPr marL="0" algn="l">
              <a:buNone/>
              <a:defRPr sz="3000" b="0" cap="all" baseline="0"/>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1138237" y="373966"/>
            <a:ext cx="7333488" cy="5486400"/>
          </a:xfrm>
          <a:solidFill>
            <a:schemeClr val="bg2">
              <a:shade val="50000"/>
            </a:schemeClr>
          </a:solidFill>
        </p:spPr>
        <p:txBody>
          <a:bodyPr/>
          <a:lstStyle>
            <a:lvl1pPr marL="0" indent="0">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1143000" y="5867400"/>
            <a:ext cx="7333488" cy="685800"/>
          </a:xfrm>
          <a:solidFill>
            <a:schemeClr val="accent1">
              <a:alpha val="15000"/>
            </a:schemeClr>
          </a:solidFill>
          <a:ln>
            <a:solidFill>
              <a:schemeClr val="accent1"/>
            </a:solidFill>
            <a:miter lim="800000"/>
          </a:ln>
        </p:spPr>
        <p:txBody>
          <a:bodyPr/>
          <a:lstStyle>
            <a:lvl1pPr marL="0" indent="0">
              <a:spcBef>
                <a:spcPts val="0"/>
              </a:spcBef>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a:xfrm>
            <a:off x="6108192" y="6556248"/>
            <a:ext cx="2103120" cy="301752"/>
          </a:xfrm>
        </p:spPr>
        <p:txBody>
          <a:bodyPr/>
          <a:lstStyle>
            <a:lvl1pPr>
              <a:defRPr sz="900"/>
            </a:lvl1pPr>
          </a:lstStyle>
          <a:p>
            <a:fld id="{F61930F5-768A-4D16-8C6A-D2A3D0ED62B3}" type="datetimeFigureOut">
              <a:rPr lang="en-US" smtClean="0"/>
              <a:t>4/11/2012</a:t>
            </a:fld>
            <a:endParaRPr lang="en-US"/>
          </a:p>
        </p:txBody>
      </p:sp>
      <p:sp>
        <p:nvSpPr>
          <p:cNvPr id="6" name="Footer Placeholder 5"/>
          <p:cNvSpPr>
            <a:spLocks noGrp="1"/>
          </p:cNvSpPr>
          <p:nvPr>
            <p:ph type="ftr" sz="quarter" idx="11"/>
          </p:nvPr>
        </p:nvSpPr>
        <p:spPr>
          <a:xfrm>
            <a:off x="1170432" y="6557169"/>
            <a:ext cx="4948072" cy="301752"/>
          </a:xfrm>
        </p:spPr>
        <p:txBody>
          <a:bodyPr/>
          <a:lstStyle>
            <a:lvl1pPr>
              <a:defRPr sz="900"/>
            </a:lvl1pPr>
          </a:lstStyle>
          <a:p>
            <a:endParaRPr lang="en-US"/>
          </a:p>
        </p:txBody>
      </p:sp>
      <p:sp>
        <p:nvSpPr>
          <p:cNvPr id="7" name="Slide Number Placeholder 6"/>
          <p:cNvSpPr>
            <a:spLocks noGrp="1"/>
          </p:cNvSpPr>
          <p:nvPr>
            <p:ph type="sldNum" sz="quarter" idx="12"/>
          </p:nvPr>
        </p:nvSpPr>
        <p:spPr>
          <a:xfrm>
            <a:off x="8217192" y="6556248"/>
            <a:ext cx="365760" cy="301752"/>
          </a:xfrm>
        </p:spPr>
        <p:txBody>
          <a:bodyPr/>
          <a:lstStyle>
            <a:lvl1pPr algn="ctr">
              <a:defRPr sz="900"/>
            </a:lvl1pPr>
          </a:lstStyle>
          <a:p>
            <a:fld id="{0B3EA5D3-1C3E-43C5-8494-6164F672BED2}"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40000"/>
            <a:lum/>
          </a:blip>
          <a:srcRect/>
          <a:stretch>
            <a:fillRect/>
          </a:stretch>
        </a:blipFill>
        <a:effectLst/>
      </p:bgPr>
    </p:bg>
    <p:spTree>
      <p:nvGrpSpPr>
        <p:cNvPr id="1" name=""/>
        <p:cNvGrpSpPr/>
        <p:nvPr/>
      </p:nvGrpSpPr>
      <p:grpSpPr>
        <a:xfrm>
          <a:off x="0" y="0"/>
          <a:ext cx="0" cy="0"/>
          <a:chOff x="0" y="0"/>
          <a:chExt cx="0" cy="0"/>
        </a:xfrm>
      </p:grpSpPr>
      <p:sp>
        <p:nvSpPr>
          <p:cNvPr id="11" name="Right Triangle 10"/>
          <p:cNvSpPr/>
          <p:nvPr/>
        </p:nvSpPr>
        <p:spPr>
          <a:xfrm>
            <a:off x="7034" y="14068"/>
            <a:ext cx="9129932" cy="6836899"/>
          </a:xfrm>
          <a:prstGeom prst="rtTriangle">
            <a:avLst/>
          </a:prstGeom>
          <a:gradFill flip="none" rotWithShape="1">
            <a:gsLst>
              <a:gs pos="0">
                <a:schemeClr val="tx2">
                  <a:alpha val="10000"/>
                </a:schemeClr>
              </a:gs>
              <a:gs pos="70000">
                <a:schemeClr val="tx2">
                  <a:alpha val="8000"/>
                </a:schemeClr>
              </a:gs>
              <a:gs pos="100000">
                <a:schemeClr val="tx2">
                  <a:alpha val="1000"/>
                </a:schemeClr>
              </a:gs>
            </a:gsLst>
            <a:lin ang="80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cxnSp>
        <p:nvCxnSpPr>
          <p:cNvPr id="8" name="Straight Connector 7"/>
          <p:cNvCxnSpPr/>
          <p:nvPr/>
        </p:nvCxnSpPr>
        <p:spPr>
          <a:xfrm>
            <a:off x="0" y="7034"/>
            <a:ext cx="9136966" cy="6843933"/>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rot="10800000" flipV="1">
            <a:off x="6468794" y="4948410"/>
            <a:ext cx="2672861" cy="1900210"/>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22" name="Title Placeholder 21"/>
          <p:cNvSpPr>
            <a:spLocks noGrp="1"/>
          </p:cNvSpPr>
          <p:nvPr>
            <p:ph type="title"/>
          </p:nvPr>
        </p:nvSpPr>
        <p:spPr>
          <a:xfrm>
            <a:off x="457200" y="267494"/>
            <a:ext cx="8229600" cy="1399032"/>
          </a:xfrm>
          <a:prstGeom prst="rect">
            <a:avLst/>
          </a:prstGeom>
        </p:spPr>
        <p:txBody>
          <a:bodyPr vert="horz" anchor="ctr">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882808"/>
            <a:ext cx="8229600" cy="4572000"/>
          </a:xfrm>
          <a:prstGeom prst="rect">
            <a:avLst/>
          </a:prstGeom>
        </p:spPr>
        <p:txBody>
          <a:bodyPr vert="horz" anchor="t">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4791456" y="6480969"/>
            <a:ext cx="2133600" cy="301752"/>
          </a:xfrm>
          <a:prstGeom prst="rect">
            <a:avLst/>
          </a:prstGeom>
        </p:spPr>
        <p:txBody>
          <a:bodyPr vert="horz" anchor="b"/>
          <a:lstStyle>
            <a:lvl1pPr algn="l" eaLnBrk="1" latinLnBrk="0" hangingPunct="1">
              <a:defRPr kumimoji="0" sz="1000" b="0">
                <a:solidFill>
                  <a:schemeClr val="tx1"/>
                </a:solidFill>
              </a:defRPr>
            </a:lvl1pPr>
          </a:lstStyle>
          <a:p>
            <a:fld id="{F61930F5-768A-4D16-8C6A-D2A3D0ED62B3}" type="datetimeFigureOut">
              <a:rPr lang="en-US" smtClean="0"/>
              <a:t>4/11/2012</a:t>
            </a:fld>
            <a:endParaRPr lang="en-US"/>
          </a:p>
        </p:txBody>
      </p:sp>
      <p:sp>
        <p:nvSpPr>
          <p:cNvPr id="3" name="Footer Placeholder 2"/>
          <p:cNvSpPr>
            <a:spLocks noGrp="1"/>
          </p:cNvSpPr>
          <p:nvPr>
            <p:ph type="ftr" sz="quarter" idx="3"/>
          </p:nvPr>
        </p:nvSpPr>
        <p:spPr>
          <a:xfrm>
            <a:off x="457200" y="6481890"/>
            <a:ext cx="4260056" cy="300831"/>
          </a:xfrm>
          <a:prstGeom prst="rect">
            <a:avLst/>
          </a:prstGeom>
        </p:spPr>
        <p:txBody>
          <a:bodyPr vert="horz" anchor="b"/>
          <a:lstStyle>
            <a:lvl1pPr algn="r" eaLnBrk="1" latinLnBrk="0" hangingPunct="1">
              <a:defRPr kumimoji="0" sz="1000">
                <a:solidFill>
                  <a:schemeClr val="tx1"/>
                </a:solidFill>
              </a:defRPr>
            </a:lvl1pPr>
          </a:lstStyle>
          <a:p>
            <a:endParaRPr lang="en-US"/>
          </a:p>
        </p:txBody>
      </p:sp>
      <p:sp>
        <p:nvSpPr>
          <p:cNvPr id="23" name="Slide Number Placeholder 22"/>
          <p:cNvSpPr>
            <a:spLocks noGrp="1"/>
          </p:cNvSpPr>
          <p:nvPr>
            <p:ph type="sldNum" sz="quarter" idx="4"/>
          </p:nvPr>
        </p:nvSpPr>
        <p:spPr>
          <a:xfrm>
            <a:off x="7589520" y="6480969"/>
            <a:ext cx="502920" cy="301752"/>
          </a:xfrm>
          <a:prstGeom prst="rect">
            <a:avLst/>
          </a:prstGeom>
        </p:spPr>
        <p:txBody>
          <a:bodyPr vert="horz" anchor="b"/>
          <a:lstStyle>
            <a:lvl1pPr algn="ctr" eaLnBrk="1" latinLnBrk="0" hangingPunct="1">
              <a:defRPr kumimoji="0" sz="1200">
                <a:solidFill>
                  <a:schemeClr val="tx1"/>
                </a:solidFill>
              </a:defRPr>
            </a:lvl1pPr>
          </a:lstStyle>
          <a:p>
            <a:fld id="{0B3EA5D3-1C3E-43C5-8494-6164F672BED2}" type="slidenum">
              <a:rPr lang="en-US" smtClean="0"/>
              <a:t>‹#›</a:t>
            </a:fld>
            <a:endParaRPr lang="en-US"/>
          </a:p>
        </p:txBody>
      </p:sp>
    </p:spTree>
  </p:cSld>
  <p:clrMap bg1="dk1" tx1="lt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marL="484632" algn="l" rtl="0" eaLnBrk="1" latinLnBrk="0" hangingPunct="1">
        <a:spcBef>
          <a:spcPct val="0"/>
        </a:spcBef>
        <a:buNone/>
        <a:defRPr kumimoji="0" sz="4200" kern="1200">
          <a:ln w="6350">
            <a:solidFill>
              <a:schemeClr val="accent1">
                <a:shade val="43000"/>
              </a:schemeClr>
            </a:solidFill>
          </a:ln>
          <a:solidFill>
            <a:schemeClr val="accent1">
              <a:tint val="83000"/>
              <a:satMod val="150000"/>
            </a:schemeClr>
          </a:solidFill>
          <a:effectLst>
            <a:outerShdw blurRad="26000" dist="26000" dir="14500000" algn="tl" rotWithShape="0">
              <a:srgbClr val="000000">
                <a:alpha val="40000"/>
              </a:srgbClr>
            </a:outerShdw>
          </a:effectLst>
          <a:latin typeface="+mj-lt"/>
          <a:ea typeface="+mj-ea"/>
          <a:cs typeface="+mj-cs"/>
        </a:defRPr>
      </a:lvl1pPr>
    </p:titleStyle>
    <p:bodyStyle>
      <a:lvl1pPr marL="448056"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822960" indent="-285750" algn="l" rtl="0" eaLnBrk="1" latinLnBrk="0" hangingPunct="1">
        <a:spcBef>
          <a:spcPct val="20000"/>
        </a:spcBef>
        <a:buClr>
          <a:schemeClr val="accent1"/>
        </a:buClr>
        <a:buSzPct val="95000"/>
        <a:buFont typeface="Verdana"/>
        <a:buChar char="›"/>
        <a:defRPr kumimoji="0" sz="2600" kern="1200">
          <a:solidFill>
            <a:schemeClr val="tx1"/>
          </a:solidFill>
          <a:latin typeface="+mn-lt"/>
          <a:ea typeface="+mn-ea"/>
          <a:cs typeface="+mn-cs"/>
        </a:defRPr>
      </a:lvl2pPr>
      <a:lvl3pPr marL="1106424" indent="-228600" algn="l" rtl="0" eaLnBrk="1" latinLnBrk="0" hangingPunct="1">
        <a:spcBef>
          <a:spcPct val="20000"/>
        </a:spcBef>
        <a:buClr>
          <a:schemeClr val="accent1"/>
        </a:buClr>
        <a:buFont typeface="Wingdings 2"/>
        <a:buChar char=""/>
        <a:defRPr kumimoji="0" sz="2400" kern="1200">
          <a:solidFill>
            <a:schemeClr val="tx1"/>
          </a:solidFill>
          <a:latin typeface="+mn-lt"/>
          <a:ea typeface="+mn-ea"/>
          <a:cs typeface="+mn-cs"/>
        </a:defRPr>
      </a:lvl3pPr>
      <a:lvl4pPr marL="1371600" indent="-210312" algn="l" rtl="0" eaLnBrk="1" latinLnBrk="0" hangingPunct="1">
        <a:spcBef>
          <a:spcPct val="20000"/>
        </a:spcBef>
        <a:buClr>
          <a:schemeClr val="accent1"/>
        </a:buClr>
        <a:buFont typeface="Wingdings 2"/>
        <a:buChar char=""/>
        <a:defRPr kumimoji="0" sz="2000" kern="1200">
          <a:solidFill>
            <a:schemeClr val="tx1"/>
          </a:solidFill>
          <a:latin typeface="+mn-lt"/>
          <a:ea typeface="+mn-ea"/>
          <a:cs typeface="+mn-cs"/>
        </a:defRPr>
      </a:lvl4pPr>
      <a:lvl5pPr marL="1600200" indent="-210312" algn="l" rtl="0" eaLnBrk="1" latinLnBrk="0" hangingPunct="1">
        <a:spcBef>
          <a:spcPct val="20000"/>
        </a:spcBef>
        <a:buClr>
          <a:schemeClr val="accent1">
            <a:tint val="75000"/>
          </a:schemeClr>
        </a:buClr>
        <a:buFont typeface="Wingdings 2"/>
        <a:buChar char=""/>
        <a:defRPr kumimoji="0" sz="1900" kern="1200">
          <a:solidFill>
            <a:schemeClr val="tx1"/>
          </a:solidFill>
          <a:latin typeface="+mn-lt"/>
          <a:ea typeface="+mn-ea"/>
          <a:cs typeface="+mn-cs"/>
        </a:defRPr>
      </a:lvl5pPr>
      <a:lvl6pPr marL="1828800" indent="-210312" algn="l" rtl="0" eaLnBrk="1" latinLnBrk="0" hangingPunct="1">
        <a:spcBef>
          <a:spcPct val="20000"/>
        </a:spcBef>
        <a:buClr>
          <a:schemeClr val="accent1">
            <a:tint val="75000"/>
          </a:schemeClr>
        </a:buClr>
        <a:buFont typeface="Wingdings 2"/>
        <a:buChar char=""/>
        <a:defRPr kumimoji="0" sz="1800" kern="1200">
          <a:solidFill>
            <a:schemeClr val="tx1"/>
          </a:solidFill>
          <a:latin typeface="+mn-lt"/>
          <a:ea typeface="+mn-ea"/>
          <a:cs typeface="+mn-cs"/>
        </a:defRPr>
      </a:lvl6pPr>
      <a:lvl7pPr marL="2084832" indent="-210312"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7pPr>
      <a:lvl8pPr marL="22860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8pPr>
      <a:lvl9pPr marL="25146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G"/><Relationship Id="rId1" Type="http://schemas.openxmlformats.org/officeDocument/2006/relationships/slideLayout" Target="../slideLayouts/slideLayout5.xml"/><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3.jpe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r>
              <a:rPr lang="en-US" sz="4000" dirty="0">
                <a:ln w="10160">
                  <a:solidFill>
                    <a:schemeClr val="accent1"/>
                  </a:solidFill>
                  <a:prstDash val="solid"/>
                </a:ln>
                <a:solidFill>
                  <a:srgbClr val="FFFFFF"/>
                </a:solidFill>
                <a:effectLst>
                  <a:outerShdw blurRad="38100" dist="32000" dir="5400000" algn="tl">
                    <a:srgbClr val="000000">
                      <a:alpha val="30000"/>
                    </a:srgbClr>
                  </a:outerShdw>
                </a:effectLst>
              </a:rPr>
              <a:t>Balloon Stereographic Imaging System For High Altitudes</a:t>
            </a:r>
          </a:p>
        </p:txBody>
      </p:sp>
      <p:sp>
        <p:nvSpPr>
          <p:cNvPr id="3" name="Subtitle 2"/>
          <p:cNvSpPr>
            <a:spLocks noGrp="1"/>
          </p:cNvSpPr>
          <p:nvPr>
            <p:ph type="subTitle" idx="1"/>
          </p:nvPr>
        </p:nvSpPr>
        <p:spPr/>
        <p:txBody>
          <a:bodyPr/>
          <a:lstStyle/>
          <a:p>
            <a:r>
              <a:rPr lang="en-US" b="1" dirty="0" smtClean="0">
                <a:solidFill>
                  <a:schemeClr val="accent6"/>
                </a:solidFill>
              </a:rPr>
              <a:t>Pye </a:t>
            </a:r>
            <a:r>
              <a:rPr lang="en-US" b="1" dirty="0" err="1" smtClean="0">
                <a:solidFill>
                  <a:schemeClr val="accent6"/>
                </a:solidFill>
              </a:rPr>
              <a:t>Pye</a:t>
            </a:r>
            <a:r>
              <a:rPr lang="en-US" b="1" dirty="0" smtClean="0">
                <a:solidFill>
                  <a:schemeClr val="accent6"/>
                </a:solidFill>
              </a:rPr>
              <a:t> Zaw</a:t>
            </a:r>
          </a:p>
          <a:p>
            <a:r>
              <a:rPr lang="en-US" b="1" dirty="0" smtClean="0">
                <a:solidFill>
                  <a:schemeClr val="accent3"/>
                </a:solidFill>
              </a:rPr>
              <a:t>Arizona State University</a:t>
            </a:r>
            <a:endParaRPr lang="en-US" b="1" dirty="0">
              <a:solidFill>
                <a:schemeClr val="accent3"/>
              </a:solidFill>
            </a:endParaRPr>
          </a:p>
        </p:txBody>
      </p:sp>
      <p:pic>
        <p:nvPicPr>
          <p:cNvPr id="13" name="Picture 2"/>
          <p:cNvPicPr>
            <a:picLocks noChangeAspect="1" noChangeArrowheads="1"/>
          </p:cNvPicPr>
          <p:nvPr/>
        </p:nvPicPr>
        <p:blipFill>
          <a:blip r:embed="rId3" cstate="print"/>
          <a:srcRect/>
          <a:stretch>
            <a:fillRect/>
          </a:stretch>
        </p:blipFill>
        <p:spPr bwMode="auto">
          <a:xfrm>
            <a:off x="457200" y="5789361"/>
            <a:ext cx="1411704" cy="973836"/>
          </a:xfrm>
          <a:prstGeom prst="rect">
            <a:avLst/>
          </a:prstGeom>
          <a:noFill/>
          <a:ln w="9525">
            <a:noFill/>
            <a:miter lim="800000"/>
            <a:headEnd/>
            <a:tailEnd/>
          </a:ln>
        </p:spPr>
      </p:pic>
      <p:pic>
        <p:nvPicPr>
          <p:cNvPr id="14" name="Picture 3"/>
          <p:cNvPicPr>
            <a:picLocks noChangeAspect="1" noChangeArrowheads="1"/>
          </p:cNvPicPr>
          <p:nvPr/>
        </p:nvPicPr>
        <p:blipFill>
          <a:blip r:embed="rId4" cstate="print"/>
          <a:srcRect/>
          <a:stretch>
            <a:fillRect/>
          </a:stretch>
        </p:blipFill>
        <p:spPr bwMode="auto">
          <a:xfrm>
            <a:off x="1868905" y="5789361"/>
            <a:ext cx="685800" cy="973836"/>
          </a:xfrm>
          <a:prstGeom prst="rect">
            <a:avLst/>
          </a:prstGeom>
          <a:noFill/>
          <a:ln w="9525">
            <a:noFill/>
            <a:miter lim="800000"/>
            <a:headEnd/>
            <a:tailEnd/>
          </a:ln>
        </p:spPr>
      </p:pic>
      <p:pic>
        <p:nvPicPr>
          <p:cNvPr id="15" name="Picture 9"/>
          <p:cNvPicPr>
            <a:picLocks noChangeAspect="1" noChangeArrowheads="1"/>
          </p:cNvPicPr>
          <p:nvPr/>
        </p:nvPicPr>
        <p:blipFill>
          <a:blip r:embed="rId5" cstate="print"/>
          <a:srcRect/>
          <a:stretch>
            <a:fillRect/>
          </a:stretch>
        </p:blipFill>
        <p:spPr bwMode="auto">
          <a:xfrm>
            <a:off x="2537244" y="5782605"/>
            <a:ext cx="1209173" cy="977475"/>
          </a:xfrm>
          <a:prstGeom prst="rect">
            <a:avLst/>
          </a:prstGeom>
          <a:noFill/>
          <a:ln w="9525">
            <a:noFill/>
            <a:miter lim="800000"/>
            <a:headEnd/>
            <a:tailEnd/>
          </a:ln>
          <a:effectLst/>
        </p:spPr>
      </p:pic>
    </p:spTree>
    <p:extLst>
      <p:ext uri="{BB962C8B-B14F-4D97-AF65-F5344CB8AC3E}">
        <p14:creationId xmlns:p14="http://schemas.microsoft.com/office/powerpoint/2010/main" val="266601972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solidFill>
                  <a:schemeClr val="accent1"/>
                </a:solidFill>
              </a:rPr>
              <a:t>ASCEND! Spring 2012 Payload</a:t>
            </a:r>
            <a:endParaRPr lang="en-US" dirty="0">
              <a:solidFill>
                <a:schemeClr val="accent1"/>
              </a:solidFill>
            </a:endParaRPr>
          </a:p>
        </p:txBody>
      </p:sp>
      <p:sp>
        <p:nvSpPr>
          <p:cNvPr id="6" name="Text Placeholder 5"/>
          <p:cNvSpPr>
            <a:spLocks noGrp="1"/>
          </p:cNvSpPr>
          <p:nvPr>
            <p:ph type="body" idx="1"/>
          </p:nvPr>
        </p:nvSpPr>
        <p:spPr/>
        <p:txBody>
          <a:bodyPr/>
          <a:lstStyle/>
          <a:p>
            <a:r>
              <a:rPr lang="en-US" dirty="0" smtClean="0"/>
              <a:t>Camera s</a:t>
            </a:r>
            <a:endParaRPr lang="en-US" dirty="0"/>
          </a:p>
        </p:txBody>
      </p:sp>
      <p:sp>
        <p:nvSpPr>
          <p:cNvPr id="8" name="Text Placeholder 7"/>
          <p:cNvSpPr>
            <a:spLocks noGrp="1"/>
          </p:cNvSpPr>
          <p:nvPr>
            <p:ph type="body" sz="half" idx="3"/>
          </p:nvPr>
        </p:nvSpPr>
        <p:spPr/>
        <p:txBody>
          <a:bodyPr/>
          <a:lstStyle/>
          <a:p>
            <a:r>
              <a:rPr lang="en-US" dirty="0" smtClean="0"/>
              <a:t>Completed Payload</a:t>
            </a:r>
            <a:endParaRPr lang="en-US" dirty="0"/>
          </a:p>
        </p:txBody>
      </p:sp>
      <p:pic>
        <p:nvPicPr>
          <p:cNvPr id="10" name="Content Placeholder 9"/>
          <p:cNvPicPr>
            <a:picLocks noGrp="1" noChangeAspect="1"/>
          </p:cNvPicPr>
          <p:nvPr>
            <p:ph sz="quarter" idx="2"/>
          </p:nvPr>
        </p:nvPicPr>
        <p:blipFill>
          <a:blip r:embed="rId2">
            <a:extLst>
              <a:ext uri="{28A0092B-C50C-407E-A947-70E740481C1C}">
                <a14:useLocalDpi xmlns:a14="http://schemas.microsoft.com/office/drawing/2010/main" val="0"/>
              </a:ext>
            </a:extLst>
          </a:blip>
          <a:stretch>
            <a:fillRect/>
          </a:stretch>
        </p:blipFill>
        <p:spPr>
          <a:xfrm>
            <a:off x="1981199" y="452930"/>
            <a:ext cx="3358491" cy="2518869"/>
          </a:xfrm>
        </p:spPr>
      </p:pic>
      <p:sp>
        <p:nvSpPr>
          <p:cNvPr id="12" name="AutoShape 2" descr="https://mail-attachment.googleusercontent.com/attachment/u/0/?ui=2&amp;ik=2d135f1869&amp;view=att&amp;th=136a4c5f350c10fb&amp;attid=0.1&amp;disp=inline&amp;realattid=8ddda5fb8dc3a4c0_0.1&amp;safe=1&amp;zw&amp;saduie=AG9B_P9WA4mXsz8eHwfRwj2SDRRW&amp;sadet=1334204455561&amp;sads=oSLtsAeuuKUhvV01kOY58yhtDf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4" name="Picture 2" descr="C:\Users\PyePye\AppData\Local\Temp\$WinArchiver$\photo 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452930"/>
            <a:ext cx="3429000" cy="25717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PyePye\AppData\Local\Temp\$WinArchiver$\photo 3.JPG"/>
          <p:cNvPicPr>
            <a:picLocks noGrp="1" noChangeAspect="1" noChangeArrowheads="1"/>
          </p:cNvPicPr>
          <p:nvPr>
            <p:ph sz="quarter" idx="4"/>
          </p:nvPr>
        </p:nvPicPr>
        <p:blipFill>
          <a:blip r:embed="rId4">
            <a:extLst>
              <a:ext uri="{28A0092B-C50C-407E-A947-70E740481C1C}">
                <a14:useLocalDpi xmlns:a14="http://schemas.microsoft.com/office/drawing/2010/main" val="0"/>
              </a:ext>
            </a:extLst>
          </a:blip>
          <a:srcRect/>
          <a:stretch>
            <a:fillRect/>
          </a:stretch>
        </p:blipFill>
        <p:spPr bwMode="auto">
          <a:xfrm>
            <a:off x="3439584" y="3427413"/>
            <a:ext cx="4023782" cy="30178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531103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600" y="228600"/>
            <a:ext cx="8763000" cy="6419513"/>
          </a:xfrm>
          <a:prstGeom prst="rect">
            <a:avLst/>
          </a:prstGeom>
          <a:ln w="228600" cap="sq" cmpd="thickThin">
            <a:solidFill>
              <a:schemeClr val="accent1"/>
            </a:solidFill>
            <a:prstDash val="solid"/>
            <a:miter lim="800000"/>
          </a:ln>
          <a:effectLst>
            <a:innerShdw blurRad="76200">
              <a:srgbClr val="000000"/>
            </a:innerShdw>
          </a:effectLst>
        </p:spPr>
      </p:pic>
    </p:spTree>
    <p:extLst>
      <p:ext uri="{BB962C8B-B14F-4D97-AF65-F5344CB8AC3E}">
        <p14:creationId xmlns:p14="http://schemas.microsoft.com/office/powerpoint/2010/main" val="109950831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800" y="523347"/>
            <a:ext cx="8516814" cy="5928476"/>
          </a:xfrm>
          <a:prstGeom prst="rect">
            <a:avLst/>
          </a:prstGeom>
          <a:ln w="228600" cap="sq" cmpd="thickThin">
            <a:solidFill>
              <a:schemeClr val="accent1"/>
            </a:solidFill>
            <a:prstDash val="solid"/>
            <a:miter lim="800000"/>
          </a:ln>
          <a:effectLst>
            <a:innerShdw blurRad="76200">
              <a:srgbClr val="000000"/>
            </a:innerShdw>
          </a:effectLst>
        </p:spPr>
      </p:pic>
    </p:spTree>
    <p:extLst>
      <p:ext uri="{BB962C8B-B14F-4D97-AF65-F5344CB8AC3E}">
        <p14:creationId xmlns:p14="http://schemas.microsoft.com/office/powerpoint/2010/main" val="48728047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5800" y="228600"/>
            <a:ext cx="7914183" cy="6375474"/>
          </a:xfrm>
          <a:prstGeom prst="rect">
            <a:avLst/>
          </a:prstGeom>
          <a:ln w="228600" cap="sq" cmpd="thickThin">
            <a:solidFill>
              <a:schemeClr val="accent1"/>
            </a:solidFill>
            <a:prstDash val="solid"/>
            <a:miter lim="800000"/>
          </a:ln>
          <a:effectLst>
            <a:innerShdw blurRad="76200">
              <a:srgbClr val="000000"/>
            </a:innerShdw>
          </a:effectLst>
        </p:spPr>
      </p:pic>
    </p:spTree>
    <p:extLst>
      <p:ext uri="{BB962C8B-B14F-4D97-AF65-F5344CB8AC3E}">
        <p14:creationId xmlns:p14="http://schemas.microsoft.com/office/powerpoint/2010/main" val="316789648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800" y="606890"/>
            <a:ext cx="8610600" cy="5638381"/>
          </a:xfrm>
          <a:prstGeom prst="rect">
            <a:avLst/>
          </a:prstGeom>
          <a:ln w="228600" cap="sq" cmpd="thickThin">
            <a:solidFill>
              <a:schemeClr val="accent1"/>
            </a:solidFill>
            <a:prstDash val="solid"/>
            <a:miter lim="800000"/>
          </a:ln>
          <a:effectLst>
            <a:innerShdw blurRad="76200">
              <a:srgbClr val="000000"/>
            </a:innerShdw>
          </a:effectLst>
        </p:spPr>
      </p:pic>
    </p:spTree>
    <p:extLst>
      <p:ext uri="{BB962C8B-B14F-4D97-AF65-F5344CB8AC3E}">
        <p14:creationId xmlns:p14="http://schemas.microsoft.com/office/powerpoint/2010/main" val="323072423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5831" y="380999"/>
            <a:ext cx="8510954" cy="6257679"/>
          </a:xfrm>
          <a:prstGeom prst="rect">
            <a:avLst/>
          </a:prstGeom>
          <a:ln w="228600" cap="sq" cmpd="thickThin">
            <a:solidFill>
              <a:schemeClr val="accent1"/>
            </a:solidFill>
            <a:prstDash val="solid"/>
            <a:miter lim="800000"/>
          </a:ln>
          <a:effectLst>
            <a:innerShdw blurRad="76200">
              <a:srgbClr val="000000"/>
            </a:innerShdw>
          </a:effectLst>
        </p:spPr>
      </p:pic>
    </p:spTree>
    <p:extLst>
      <p:ext uri="{BB962C8B-B14F-4D97-AF65-F5344CB8AC3E}">
        <p14:creationId xmlns:p14="http://schemas.microsoft.com/office/powerpoint/2010/main" val="261004823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a:t>
            </a:r>
            <a:endParaRPr lang="en-US" dirty="0"/>
          </a:p>
        </p:txBody>
      </p:sp>
      <p:sp>
        <p:nvSpPr>
          <p:cNvPr id="3" name="Content Placeholder 2"/>
          <p:cNvSpPr>
            <a:spLocks noGrp="1"/>
          </p:cNvSpPr>
          <p:nvPr>
            <p:ph idx="1"/>
          </p:nvPr>
        </p:nvSpPr>
        <p:spPr/>
        <p:txBody>
          <a:bodyPr/>
          <a:lstStyle/>
          <a:p>
            <a:r>
              <a:rPr lang="en-US" dirty="0" smtClean="0">
                <a:solidFill>
                  <a:schemeClr val="bg2">
                    <a:lumMod val="75000"/>
                  </a:schemeClr>
                </a:solidFill>
              </a:rPr>
              <a:t>Two off nadir configuration allowed for turbulence and variations</a:t>
            </a:r>
          </a:p>
          <a:p>
            <a:r>
              <a:rPr lang="en-US" dirty="0" smtClean="0">
                <a:solidFill>
                  <a:schemeClr val="bg2">
                    <a:lumMod val="75000"/>
                  </a:schemeClr>
                </a:solidFill>
              </a:rPr>
              <a:t>Low altitude pairs have higher 3D relief </a:t>
            </a:r>
          </a:p>
          <a:p>
            <a:r>
              <a:rPr lang="en-US" dirty="0" smtClean="0">
                <a:solidFill>
                  <a:schemeClr val="bg2">
                    <a:lumMod val="75000"/>
                  </a:schemeClr>
                </a:solidFill>
              </a:rPr>
              <a:t>Data logger failed</a:t>
            </a:r>
          </a:p>
          <a:p>
            <a:r>
              <a:rPr lang="en-US" dirty="0" smtClean="0">
                <a:solidFill>
                  <a:schemeClr val="bg2">
                    <a:lumMod val="75000"/>
                  </a:schemeClr>
                </a:solidFill>
              </a:rPr>
              <a:t>Cameras shut off before descent</a:t>
            </a:r>
          </a:p>
          <a:p>
            <a:r>
              <a:rPr lang="en-US" dirty="0" smtClean="0">
                <a:solidFill>
                  <a:schemeClr val="bg2">
                    <a:lumMod val="75000"/>
                  </a:schemeClr>
                </a:solidFill>
              </a:rPr>
              <a:t>Consecutive images as well as 1 or 2 following the initial image were used to pair  </a:t>
            </a:r>
          </a:p>
        </p:txBody>
      </p:sp>
    </p:spTree>
    <p:extLst>
      <p:ext uri="{BB962C8B-B14F-4D97-AF65-F5344CB8AC3E}">
        <p14:creationId xmlns:p14="http://schemas.microsoft.com/office/powerpoint/2010/main" val="85722813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723" y="898491"/>
            <a:ext cx="9144000" cy="5959509"/>
          </a:xfrm>
          <a:prstGeom prst="rect">
            <a:avLst/>
          </a:prstGeom>
        </p:spPr>
      </p:pic>
      <p:sp>
        <p:nvSpPr>
          <p:cNvPr id="3" name="TextBox 2"/>
          <p:cNvSpPr txBox="1"/>
          <p:nvPr/>
        </p:nvSpPr>
        <p:spPr>
          <a:xfrm>
            <a:off x="0" y="0"/>
            <a:ext cx="2903359" cy="707886"/>
          </a:xfrm>
          <a:prstGeom prst="rect">
            <a:avLst/>
          </a:prstGeom>
          <a:noFill/>
        </p:spPr>
        <p:txBody>
          <a:bodyPr wrap="none" rtlCol="0">
            <a:spAutoFit/>
          </a:bodyPr>
          <a:lstStyle/>
          <a:p>
            <a:r>
              <a:rPr lang="en-US"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Questions?</a:t>
            </a:r>
            <a:endParaRPr lang="en-US" sz="40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4" name="Picture 2"/>
          <p:cNvPicPr>
            <a:picLocks noChangeAspect="1" noChangeArrowheads="1"/>
          </p:cNvPicPr>
          <p:nvPr/>
        </p:nvPicPr>
        <p:blipFill>
          <a:blip r:embed="rId3" cstate="print"/>
          <a:srcRect/>
          <a:stretch>
            <a:fillRect/>
          </a:stretch>
        </p:blipFill>
        <p:spPr bwMode="auto">
          <a:xfrm>
            <a:off x="5930411" y="33032"/>
            <a:ext cx="1324354" cy="865459"/>
          </a:xfrm>
          <a:prstGeom prst="rect">
            <a:avLst/>
          </a:prstGeom>
          <a:noFill/>
          <a:ln w="9525">
            <a:noFill/>
            <a:miter lim="800000"/>
            <a:headEnd/>
            <a:tailEnd/>
          </a:ln>
        </p:spPr>
      </p:pic>
      <p:pic>
        <p:nvPicPr>
          <p:cNvPr id="5" name="Picture 3"/>
          <p:cNvPicPr>
            <a:picLocks noChangeAspect="1" noChangeArrowheads="1"/>
          </p:cNvPicPr>
          <p:nvPr/>
        </p:nvPicPr>
        <p:blipFill>
          <a:blip r:embed="rId4" cstate="print"/>
          <a:srcRect/>
          <a:stretch>
            <a:fillRect/>
          </a:stretch>
        </p:blipFill>
        <p:spPr bwMode="auto">
          <a:xfrm>
            <a:off x="7344605" y="33032"/>
            <a:ext cx="595959" cy="846262"/>
          </a:xfrm>
          <a:prstGeom prst="rect">
            <a:avLst/>
          </a:prstGeom>
          <a:noFill/>
          <a:ln w="9525">
            <a:noFill/>
            <a:miter lim="800000"/>
            <a:headEnd/>
            <a:tailEnd/>
          </a:ln>
        </p:spPr>
      </p:pic>
      <p:pic>
        <p:nvPicPr>
          <p:cNvPr id="6" name="Picture 9"/>
          <p:cNvPicPr>
            <a:picLocks noChangeAspect="1" noChangeArrowheads="1"/>
          </p:cNvPicPr>
          <p:nvPr/>
        </p:nvPicPr>
        <p:blipFill>
          <a:blip r:embed="rId5" cstate="print"/>
          <a:srcRect/>
          <a:stretch>
            <a:fillRect/>
          </a:stretch>
        </p:blipFill>
        <p:spPr bwMode="auto">
          <a:xfrm>
            <a:off x="8081508" y="26277"/>
            <a:ext cx="1050769" cy="849424"/>
          </a:xfrm>
          <a:prstGeom prst="rect">
            <a:avLst/>
          </a:prstGeom>
          <a:noFill/>
          <a:ln w="9525">
            <a:noFill/>
            <a:miter lim="800000"/>
            <a:headEnd/>
            <a:tailEnd/>
          </a:ln>
          <a:effectLst/>
        </p:spPr>
      </p:pic>
    </p:spTree>
    <p:extLst>
      <p:ext uri="{BB962C8B-B14F-4D97-AF65-F5344CB8AC3E}">
        <p14:creationId xmlns:p14="http://schemas.microsoft.com/office/powerpoint/2010/main" val="291555497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dirty="0" smtClean="0"/>
              <a:t>OVERVIEW</a:t>
            </a:r>
            <a:endParaRPr lang="en-US" sz="6000" dirty="0"/>
          </a:p>
        </p:txBody>
      </p:sp>
      <p:sp>
        <p:nvSpPr>
          <p:cNvPr id="3" name="Content Placeholder 2"/>
          <p:cNvSpPr>
            <a:spLocks noGrp="1"/>
          </p:cNvSpPr>
          <p:nvPr>
            <p:ph idx="1"/>
          </p:nvPr>
        </p:nvSpPr>
        <p:spPr/>
        <p:txBody>
          <a:bodyPr/>
          <a:lstStyle/>
          <a:p>
            <a:r>
              <a:rPr lang="en-US" dirty="0" smtClean="0">
                <a:solidFill>
                  <a:schemeClr val="bg2">
                    <a:lumMod val="75000"/>
                  </a:schemeClr>
                </a:solidFill>
              </a:rPr>
              <a:t>First launch camera system design, data and results</a:t>
            </a:r>
          </a:p>
          <a:p>
            <a:r>
              <a:rPr lang="en-US" dirty="0" smtClean="0">
                <a:solidFill>
                  <a:schemeClr val="bg2">
                    <a:lumMod val="75000"/>
                  </a:schemeClr>
                </a:solidFill>
              </a:rPr>
              <a:t>Second launch camera system design</a:t>
            </a:r>
          </a:p>
          <a:p>
            <a:r>
              <a:rPr lang="en-US" dirty="0" smtClean="0">
                <a:solidFill>
                  <a:schemeClr val="bg2">
                    <a:lumMod val="75000"/>
                  </a:schemeClr>
                </a:solidFill>
              </a:rPr>
              <a:t>Second launch data and results</a:t>
            </a:r>
          </a:p>
          <a:p>
            <a:r>
              <a:rPr lang="en-US" dirty="0" smtClean="0">
                <a:solidFill>
                  <a:schemeClr val="bg2">
                    <a:lumMod val="75000"/>
                  </a:schemeClr>
                </a:solidFill>
              </a:rPr>
              <a:t>Conclusion</a:t>
            </a:r>
          </a:p>
          <a:p>
            <a:endParaRPr lang="en-US" dirty="0">
              <a:solidFill>
                <a:schemeClr val="bg2">
                  <a:lumMod val="75000"/>
                </a:schemeClr>
              </a:solidFill>
            </a:endParaRPr>
          </a:p>
        </p:txBody>
      </p:sp>
      <p:sp>
        <p:nvSpPr>
          <p:cNvPr id="4" name="TextBox 3"/>
          <p:cNvSpPr txBox="1"/>
          <p:nvPr/>
        </p:nvSpPr>
        <p:spPr>
          <a:xfrm>
            <a:off x="914400" y="4724400"/>
            <a:ext cx="7635092" cy="1754326"/>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sz="1200" dirty="0"/>
              <a:t>An imaging system compose of two canon point and shoot cameras in a two off nadir configuration was designed to acquire stereographic panoramic images through anaglyphic stereoscopy techniques in high earth altitudes. The imaging system was flown on weather balloon flight, ASCEND!, during which images taken utilized the jet stream for horizontal velocity in shifting the images taken by the cameras on 3 second intervals to be paired. The two off nadir configuration allows for turbulence in flight and changes in horizontal velocity with the option to pair consecutive and 1 or 2 following shifted images. Image pairs were analyzed and processed with Adobe Photoshop to produce the final anaglyphic images which is tagged with altitude data from flight sensors.</a:t>
            </a:r>
            <a:endParaRPr lang="en-US" sz="1200" dirty="0">
              <a:solidFill>
                <a:schemeClr val="tx1"/>
              </a:solidFill>
            </a:endParaRPr>
          </a:p>
        </p:txBody>
      </p:sp>
    </p:spTree>
    <p:extLst>
      <p:ext uri="{BB962C8B-B14F-4D97-AF65-F5344CB8AC3E}">
        <p14:creationId xmlns:p14="http://schemas.microsoft.com/office/powerpoint/2010/main" val="328039953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Launch #1 </a:t>
            </a:r>
            <a:endParaRPr lang="en-US" dirty="0"/>
          </a:p>
        </p:txBody>
      </p:sp>
      <p:sp>
        <p:nvSpPr>
          <p:cNvPr id="5" name="Content Placeholder 4"/>
          <p:cNvSpPr>
            <a:spLocks noGrp="1"/>
          </p:cNvSpPr>
          <p:nvPr>
            <p:ph sz="half" idx="1"/>
          </p:nvPr>
        </p:nvSpPr>
        <p:spPr/>
        <p:txBody>
          <a:bodyPr>
            <a:normAutofit fontScale="92500" lnSpcReduction="20000"/>
          </a:bodyPr>
          <a:lstStyle/>
          <a:p>
            <a:r>
              <a:rPr lang="en-US" dirty="0" smtClean="0">
                <a:solidFill>
                  <a:schemeClr val="bg2">
                    <a:lumMod val="75000"/>
                  </a:schemeClr>
                </a:solidFill>
              </a:rPr>
              <a:t>One digital point and shoot camera facing out, focusing and tracking on horizon </a:t>
            </a:r>
          </a:p>
          <a:p>
            <a:r>
              <a:rPr lang="en-US" dirty="0" smtClean="0">
                <a:solidFill>
                  <a:schemeClr val="bg2">
                    <a:lumMod val="75000"/>
                  </a:schemeClr>
                </a:solidFill>
              </a:rPr>
              <a:t>One infrared video recorder facing out </a:t>
            </a:r>
          </a:p>
          <a:p>
            <a:r>
              <a:rPr lang="en-US" dirty="0" smtClean="0">
                <a:solidFill>
                  <a:schemeClr val="bg2">
                    <a:lumMod val="75000"/>
                  </a:schemeClr>
                </a:solidFill>
              </a:rPr>
              <a:t>Images intended to be vertical panoramas</a:t>
            </a:r>
          </a:p>
          <a:p>
            <a:r>
              <a:rPr lang="en-US" dirty="0" smtClean="0">
                <a:solidFill>
                  <a:schemeClr val="bg2">
                    <a:lumMod val="75000"/>
                  </a:schemeClr>
                </a:solidFill>
              </a:rPr>
              <a:t>Resulted in horizontal panoramas due to jet stream</a:t>
            </a:r>
          </a:p>
          <a:p>
            <a:r>
              <a:rPr lang="en-US" dirty="0" smtClean="0">
                <a:solidFill>
                  <a:schemeClr val="bg2">
                    <a:lumMod val="75000"/>
                  </a:schemeClr>
                </a:solidFill>
              </a:rPr>
              <a:t>Video recording failed due to sensitive buttons</a:t>
            </a:r>
          </a:p>
        </p:txBody>
      </p:sp>
      <p:pic>
        <p:nvPicPr>
          <p:cNvPr id="7" name="Content Placeholder 6"/>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648200" y="2470944"/>
            <a:ext cx="4038600" cy="3028950"/>
          </a:xfrm>
          <a:prstGeom prst="ellipse">
            <a:avLst/>
          </a:prstGeom>
          <a:ln w="63500" cap="rnd">
            <a:solidFill>
              <a:schemeClr val="accent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20988247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087467"/>
            <a:ext cx="9144000" cy="4683066"/>
          </a:xfrm>
          <a:prstGeom prst="rect">
            <a:avLst/>
          </a:prstGeom>
        </p:spPr>
      </p:pic>
    </p:spTree>
    <p:extLst>
      <p:ext uri="{BB962C8B-B14F-4D97-AF65-F5344CB8AC3E}">
        <p14:creationId xmlns:p14="http://schemas.microsoft.com/office/powerpoint/2010/main" val="284915925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44238"/>
            <a:ext cx="9144000" cy="3169523"/>
          </a:xfrm>
          <a:prstGeom prst="rect">
            <a:avLst/>
          </a:prstGeom>
        </p:spPr>
      </p:pic>
    </p:spTree>
    <p:extLst>
      <p:ext uri="{BB962C8B-B14F-4D97-AF65-F5344CB8AC3E}">
        <p14:creationId xmlns:p14="http://schemas.microsoft.com/office/powerpoint/2010/main" val="395383492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86600"/>
            <a:ext cx="9144000" cy="5484800"/>
          </a:xfrm>
          <a:prstGeom prst="rect">
            <a:avLst/>
          </a:prstGeom>
        </p:spPr>
      </p:pic>
    </p:spTree>
    <p:extLst>
      <p:ext uri="{BB962C8B-B14F-4D97-AF65-F5344CB8AC3E}">
        <p14:creationId xmlns:p14="http://schemas.microsoft.com/office/powerpoint/2010/main" val="83301426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Launch #2 Camera System </a:t>
            </a:r>
            <a:endParaRPr lang="en-US" dirty="0"/>
          </a:p>
        </p:txBody>
      </p:sp>
      <p:sp>
        <p:nvSpPr>
          <p:cNvPr id="5" name="Content Placeholder 4"/>
          <p:cNvSpPr>
            <a:spLocks noGrp="1"/>
          </p:cNvSpPr>
          <p:nvPr>
            <p:ph sz="half" idx="1"/>
          </p:nvPr>
        </p:nvSpPr>
        <p:spPr/>
        <p:txBody>
          <a:bodyPr>
            <a:normAutofit fontScale="92500" lnSpcReduction="20000"/>
          </a:bodyPr>
          <a:lstStyle/>
          <a:p>
            <a:r>
              <a:rPr lang="en-US" dirty="0">
                <a:solidFill>
                  <a:schemeClr val="bg2">
                    <a:lumMod val="75000"/>
                  </a:schemeClr>
                </a:solidFill>
              </a:rPr>
              <a:t>Anaglyphic Images</a:t>
            </a:r>
          </a:p>
          <a:p>
            <a:r>
              <a:rPr lang="en-US" dirty="0" smtClean="0">
                <a:solidFill>
                  <a:schemeClr val="bg2">
                    <a:lumMod val="75000"/>
                  </a:schemeClr>
                </a:solidFill>
              </a:rPr>
              <a:t>Two Cannon point and shoot cameras controlled by Arduino Mini.</a:t>
            </a:r>
          </a:p>
          <a:p>
            <a:r>
              <a:rPr lang="en-US" dirty="0" smtClean="0">
                <a:solidFill>
                  <a:schemeClr val="bg2">
                    <a:lumMod val="75000"/>
                  </a:schemeClr>
                </a:solidFill>
              </a:rPr>
              <a:t>Two off nadir configuration</a:t>
            </a:r>
          </a:p>
          <a:p>
            <a:r>
              <a:rPr lang="en-US" dirty="0" smtClean="0">
                <a:solidFill>
                  <a:schemeClr val="bg2">
                    <a:lumMod val="75000"/>
                  </a:schemeClr>
                </a:solidFill>
              </a:rPr>
              <a:t>Utilizing </a:t>
            </a:r>
            <a:r>
              <a:rPr lang="en-US" dirty="0">
                <a:solidFill>
                  <a:schemeClr val="bg2">
                    <a:lumMod val="75000"/>
                  </a:schemeClr>
                </a:solidFill>
              </a:rPr>
              <a:t>j</a:t>
            </a:r>
            <a:r>
              <a:rPr lang="en-US" dirty="0" smtClean="0">
                <a:solidFill>
                  <a:schemeClr val="bg2">
                    <a:lumMod val="75000"/>
                  </a:schemeClr>
                </a:solidFill>
              </a:rPr>
              <a:t>et stream for horizontal velocity to move camera for pair images</a:t>
            </a:r>
          </a:p>
          <a:p>
            <a:r>
              <a:rPr lang="en-US" dirty="0" smtClean="0">
                <a:solidFill>
                  <a:schemeClr val="bg2">
                    <a:lumMod val="75000"/>
                  </a:schemeClr>
                </a:solidFill>
              </a:rPr>
              <a:t>Tag altitude to each stereo image pair. </a:t>
            </a:r>
          </a:p>
        </p:txBody>
      </p:sp>
      <p:pic>
        <p:nvPicPr>
          <p:cNvPr id="8" name="Content Placeholder 7"/>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800600" y="1447800"/>
            <a:ext cx="3962400" cy="2316256"/>
          </a:xfrm>
          <a:prstGeom prst="rect">
            <a:avLst/>
          </a:prstGeom>
        </p:spPr>
      </p:pic>
      <p:pic>
        <p:nvPicPr>
          <p:cNvPr id="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8600" y="4953000"/>
            <a:ext cx="5079123" cy="1245283"/>
          </a:xfrm>
          <a:prstGeom prst="roundRect">
            <a:avLst>
              <a:gd name="adj" fmla="val 4167"/>
            </a:avLst>
          </a:prstGeom>
          <a:solidFill>
            <a:srgbClr val="FFFFFF"/>
          </a:solidFill>
          <a:ln w="38100">
            <a:solidFill>
              <a:schemeClr val="accent1"/>
            </a:solidFill>
            <a:miter lim="800000"/>
            <a:headEnd/>
            <a:tailEnd/>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3563115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Image Technique Testing </a:t>
            </a:r>
            <a:endParaRPr lang="en-US" dirty="0"/>
          </a:p>
        </p:txBody>
      </p:sp>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914400" y="2514600"/>
            <a:ext cx="2884516" cy="2938549"/>
          </a:xfrm>
          <a:prstGeom prst="roundRect">
            <a:avLst>
              <a:gd name="adj" fmla="val 4167"/>
            </a:avLst>
          </a:prstGeom>
          <a:solidFill>
            <a:srgbClr val="FFFFFF"/>
          </a:solidFill>
          <a:ln w="76200" cap="sq">
            <a:solidFill>
              <a:schemeClr val="accent1"/>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6" name="Content Placeholder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572000" y="2590800"/>
            <a:ext cx="3740727" cy="2805545"/>
          </a:xfrm>
          <a:prstGeom prst="roundRect">
            <a:avLst>
              <a:gd name="adj" fmla="val 4167"/>
            </a:avLst>
          </a:prstGeom>
          <a:solidFill>
            <a:srgbClr val="FFFFFF"/>
          </a:solidFill>
          <a:ln w="76200" cap="sq">
            <a:solidFill>
              <a:srgbClr val="0099CC"/>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7" name="Rectangle 6"/>
          <p:cNvSpPr/>
          <p:nvPr/>
        </p:nvSpPr>
        <p:spPr>
          <a:xfrm>
            <a:off x="1371600" y="5562600"/>
            <a:ext cx="2031325" cy="369332"/>
          </a:xfrm>
          <a:prstGeom prst="rect">
            <a:avLst/>
          </a:prstGeom>
        </p:spPr>
        <p:txBody>
          <a:bodyPr wrap="none">
            <a:spAutoFit/>
          </a:bodyPr>
          <a:lstStyle/>
          <a:p>
            <a:r>
              <a:rPr lang="en-US" b="1" dirty="0" smtClean="0">
                <a:solidFill>
                  <a:schemeClr val="bg2">
                    <a:lumMod val="75000"/>
                  </a:schemeClr>
                </a:solidFill>
              </a:rPr>
              <a:t>Left </a:t>
            </a:r>
            <a:r>
              <a:rPr lang="en-US" b="1" dirty="0">
                <a:solidFill>
                  <a:schemeClr val="bg2">
                    <a:lumMod val="75000"/>
                  </a:schemeClr>
                </a:solidFill>
              </a:rPr>
              <a:t>Component</a:t>
            </a:r>
          </a:p>
        </p:txBody>
      </p:sp>
      <p:sp>
        <p:nvSpPr>
          <p:cNvPr id="8" name="Rectangle 7"/>
          <p:cNvSpPr/>
          <p:nvPr/>
        </p:nvSpPr>
        <p:spPr>
          <a:xfrm>
            <a:off x="5334000" y="5545070"/>
            <a:ext cx="2183611" cy="369332"/>
          </a:xfrm>
          <a:prstGeom prst="rect">
            <a:avLst/>
          </a:prstGeom>
        </p:spPr>
        <p:txBody>
          <a:bodyPr wrap="none">
            <a:spAutoFit/>
          </a:bodyPr>
          <a:lstStyle/>
          <a:p>
            <a:r>
              <a:rPr lang="en-US" b="1" dirty="0">
                <a:solidFill>
                  <a:schemeClr val="bg2">
                    <a:lumMod val="75000"/>
                  </a:schemeClr>
                </a:solidFill>
              </a:rPr>
              <a:t>Right Component</a:t>
            </a:r>
          </a:p>
        </p:txBody>
      </p:sp>
    </p:spTree>
    <p:extLst>
      <p:ext uri="{BB962C8B-B14F-4D97-AF65-F5344CB8AC3E}">
        <p14:creationId xmlns:p14="http://schemas.microsoft.com/office/powerpoint/2010/main" val="63894927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228600"/>
            <a:ext cx="6277630" cy="6418383"/>
          </a:xfrm>
          <a:prstGeom prst="rect">
            <a:avLst/>
          </a:prstGeom>
          <a:ln w="228600" cap="sq" cmpd="thickThin">
            <a:solidFill>
              <a:schemeClr val="accent1"/>
            </a:solidFill>
            <a:prstDash val="solid"/>
            <a:miter lim="800000"/>
          </a:ln>
          <a:effectLst>
            <a:innerShdw blurRad="76200">
              <a:srgbClr val="000000"/>
            </a:innerShdw>
          </a:effectLst>
        </p:spPr>
      </p:pic>
    </p:spTree>
    <p:extLst>
      <p:ext uri="{BB962C8B-B14F-4D97-AF65-F5344CB8AC3E}">
        <p14:creationId xmlns:p14="http://schemas.microsoft.com/office/powerpoint/2010/main" val="515624301"/>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Verve">
  <a:themeElements>
    <a:clrScheme name="Custom 2">
      <a:dk1>
        <a:sysClr val="windowText" lastClr="000000"/>
      </a:dk1>
      <a:lt1>
        <a:sysClr val="window" lastClr="FFFFFF"/>
      </a:lt1>
      <a:dk2>
        <a:srgbClr val="1F497D"/>
      </a:dk2>
      <a:lt2>
        <a:srgbClr val="EEECE1"/>
      </a:lt2>
      <a:accent1>
        <a:srgbClr val="4F81BD"/>
      </a:accent1>
      <a:accent2>
        <a:srgbClr val="C0504D"/>
      </a:accent2>
      <a:accent3>
        <a:srgbClr val="FFC000"/>
      </a:accent3>
      <a:accent4>
        <a:srgbClr val="8064A2"/>
      </a:accent4>
      <a:accent5>
        <a:srgbClr val="4BACC6"/>
      </a:accent5>
      <a:accent6>
        <a:srgbClr val="900000"/>
      </a:accent6>
      <a:hlink>
        <a:srgbClr val="0000FF"/>
      </a:hlink>
      <a:folHlink>
        <a:srgbClr val="800080"/>
      </a:folHlink>
    </a:clrScheme>
    <a:fontScheme name="Verve">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Verve">
      <a:fillStyleLst>
        <a:solidFill>
          <a:schemeClr val="phClr"/>
        </a:solidFill>
        <a:gradFill rotWithShape="1">
          <a:gsLst>
            <a:gs pos="0">
              <a:schemeClr val="phClr">
                <a:tint val="10000"/>
                <a:satMod val="300000"/>
              </a:schemeClr>
            </a:gs>
            <a:gs pos="34000">
              <a:schemeClr val="phClr">
                <a:tint val="13500"/>
                <a:satMod val="250000"/>
              </a:schemeClr>
            </a:gs>
            <a:gs pos="100000">
              <a:schemeClr val="phClr">
                <a:tint val="60000"/>
                <a:satMod val="200000"/>
              </a:schemeClr>
            </a:gs>
          </a:gsLst>
          <a:path path="circle">
            <a:fillToRect l="50000" t="155000" r="50000" b="-55000"/>
          </a:path>
        </a:gradFill>
        <a:gradFill rotWithShape="1">
          <a:gsLst>
            <a:gs pos="0">
              <a:schemeClr val="phClr">
                <a:tint val="60000"/>
                <a:satMod val="160000"/>
              </a:schemeClr>
            </a:gs>
            <a:gs pos="46000">
              <a:schemeClr val="phClr">
                <a:tint val="86000"/>
                <a:satMod val="160000"/>
              </a:schemeClr>
            </a:gs>
            <a:gs pos="100000">
              <a:schemeClr val="phClr">
                <a:shade val="40000"/>
                <a:satMod val="160000"/>
              </a:schemeClr>
            </a:gs>
          </a:gsLst>
          <a:path path="circle">
            <a:fillToRect l="50000" t="155000" r="50000" b="-55000"/>
          </a:path>
        </a:gradFill>
      </a:fillStyleLst>
      <a:lnStyleLst>
        <a:ln w="9525" cap="flat" cmpd="sng" algn="ctr">
          <a:solidFill>
            <a:schemeClr val="phClr">
              <a:satMod val="12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63500" dist="25400" dir="14700000" algn="t" rotWithShape="0">
              <a:srgbClr val="000000">
                <a:alpha val="50000"/>
              </a:srgbClr>
            </a:outerShdw>
          </a:effectLst>
        </a:effectStyle>
        <a:effectStyle>
          <a:effectLst>
            <a:outerShdw blurRad="50800" dist="38100" dir="14700000" algn="t" rotWithShape="0">
              <a:srgbClr val="000000">
                <a:alpha val="60000"/>
              </a:srgbClr>
            </a:outerShdw>
          </a:effectLst>
        </a:effectStyle>
        <a:effectStyle>
          <a:effectLst>
            <a:outerShdw blurRad="50800" dist="38100" dir="14700000" algn="t" rotWithShape="0">
              <a:srgbClr val="000000">
                <a:alpha val="60000"/>
              </a:srgbClr>
            </a:outerShdw>
          </a:effectLst>
          <a:scene3d>
            <a:camera prst="orthographicFront" fov="0">
              <a:rot lat="0" lon="0" rev="0"/>
            </a:camera>
            <a:lightRig rig="contrasting" dir="t">
              <a:rot lat="0" lon="0" rev="3600000"/>
            </a:lightRig>
          </a:scene3d>
          <a:sp3d prstMaterial="plastic">
            <a:bevelT w="127000" h="38200" prst="relaxedInset"/>
            <a:contourClr>
              <a:schemeClr val="phClr"/>
            </a:contourClr>
          </a:sp3d>
        </a:effectStyle>
      </a:effectStyleLst>
      <a:bgFillStyleLst>
        <a:solidFill>
          <a:schemeClr val="phClr"/>
        </a:solidFill>
        <a:gradFill rotWithShape="1">
          <a:gsLst>
            <a:gs pos="0">
              <a:schemeClr val="phClr">
                <a:shade val="48000"/>
                <a:satMod val="230000"/>
              </a:schemeClr>
            </a:gs>
            <a:gs pos="60000">
              <a:schemeClr val="phClr">
                <a:shade val="92000"/>
                <a:satMod val="230000"/>
              </a:schemeClr>
            </a:gs>
            <a:gs pos="100000">
              <a:schemeClr val="phClr">
                <a:tint val="85000"/>
                <a:satMod val="400000"/>
              </a:schemeClr>
            </a:gs>
          </a:gsLst>
          <a:lin ang="5400000" scaled="0"/>
        </a:gradFill>
        <a:blipFill>
          <a:blip xmlns:r="http://schemas.openxmlformats.org/officeDocument/2006/relationships" r:embed="rId1">
            <a:duotone>
              <a:schemeClr val="phClr">
                <a:shade val="1200"/>
                <a:satMod val="150000"/>
              </a:schemeClr>
              <a:schemeClr val="phClr">
                <a:tint val="90000"/>
                <a:satMod val="150000"/>
              </a:schemeClr>
            </a:duotone>
          </a:blip>
          <a:tile tx="0" ty="0" sx="70000" sy="7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Verve</Template>
  <TotalTime>667</TotalTime>
  <Words>305</Words>
  <Application>Microsoft Office PowerPoint</Application>
  <PresentationFormat>On-screen Show (4:3)</PresentationFormat>
  <Paragraphs>34</Paragraphs>
  <Slides>17</Slides>
  <Notes>0</Notes>
  <HiddenSlides>0</HiddenSlides>
  <MMClips>0</MMClip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Verve</vt:lpstr>
      <vt:lpstr>Balloon Stereographic Imaging System For High Altitudes</vt:lpstr>
      <vt:lpstr>OVERVIEW</vt:lpstr>
      <vt:lpstr>Launch #1 </vt:lpstr>
      <vt:lpstr>PowerPoint Presentation</vt:lpstr>
      <vt:lpstr>PowerPoint Presentation</vt:lpstr>
      <vt:lpstr>PowerPoint Presentation</vt:lpstr>
      <vt:lpstr>Launch #2 Camera System </vt:lpstr>
      <vt:lpstr>Image Technique Testing </vt:lpstr>
      <vt:lpstr>PowerPoint Presentation</vt:lpstr>
      <vt:lpstr>ASCEND! Spring 2012 Payload</vt:lpstr>
      <vt:lpstr>PowerPoint Presentation</vt:lpstr>
      <vt:lpstr>PowerPoint Presentation</vt:lpstr>
      <vt:lpstr>PowerPoint Presentation</vt:lpstr>
      <vt:lpstr>PowerPoint Presentation</vt:lpstr>
      <vt:lpstr>PowerPoint Presentation</vt:lpstr>
      <vt:lpstr>Conclusion</vt:lpstr>
      <vt:lpstr>PowerPoint Presentation</vt:lpstr>
    </vt:vector>
  </TitlesOfParts>
  <Company>Hewlett-Packard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ASCEND! Spring 2012</dc:title>
  <dc:creator>PyePye</dc:creator>
  <cp:lastModifiedBy>PyePye</cp:lastModifiedBy>
  <cp:revision>32</cp:revision>
  <dcterms:created xsi:type="dcterms:W3CDTF">2012-03-28T18:07:32Z</dcterms:created>
  <dcterms:modified xsi:type="dcterms:W3CDTF">2012-04-12T04:39:38Z</dcterms:modified>
</cp:coreProperties>
</file>